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3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ED859-025F-4240-94DD-1A069ADE127C}" type="datetimeFigureOut">
              <a:rPr lang="en-US" smtClean="0"/>
              <a:t>6/21/2017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6643F-007B-450D-9AB8-0A36022F33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7830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ED859-025F-4240-94DD-1A069ADE127C}" type="datetimeFigureOut">
              <a:rPr lang="en-US" smtClean="0"/>
              <a:t>6/21/2017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6643F-007B-450D-9AB8-0A36022F33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8471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ED859-025F-4240-94DD-1A069ADE127C}" type="datetimeFigureOut">
              <a:rPr lang="en-US" smtClean="0"/>
              <a:t>6/21/2017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6643F-007B-450D-9AB8-0A36022F33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6742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ED859-025F-4240-94DD-1A069ADE127C}" type="datetimeFigureOut">
              <a:rPr lang="en-US" smtClean="0"/>
              <a:t>6/21/2017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6643F-007B-450D-9AB8-0A36022F33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2354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ED859-025F-4240-94DD-1A069ADE127C}" type="datetimeFigureOut">
              <a:rPr lang="en-US" smtClean="0"/>
              <a:t>6/21/2017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6643F-007B-450D-9AB8-0A36022F33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5476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ED859-025F-4240-94DD-1A069ADE127C}" type="datetimeFigureOut">
              <a:rPr lang="en-US" smtClean="0"/>
              <a:t>6/21/2017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6643F-007B-450D-9AB8-0A36022F33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88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ED859-025F-4240-94DD-1A069ADE127C}" type="datetimeFigureOut">
              <a:rPr lang="en-US" smtClean="0"/>
              <a:t>6/21/2017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6643F-007B-450D-9AB8-0A36022F33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492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ED859-025F-4240-94DD-1A069ADE127C}" type="datetimeFigureOut">
              <a:rPr lang="en-US" smtClean="0"/>
              <a:t>6/21/2017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6643F-007B-450D-9AB8-0A36022F33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3518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ED859-025F-4240-94DD-1A069ADE127C}" type="datetimeFigureOut">
              <a:rPr lang="en-US" smtClean="0"/>
              <a:t>6/21/2017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6643F-007B-450D-9AB8-0A36022F33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9537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ED859-025F-4240-94DD-1A069ADE127C}" type="datetimeFigureOut">
              <a:rPr lang="en-US" smtClean="0"/>
              <a:t>6/21/2017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6643F-007B-450D-9AB8-0A36022F33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2922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ED859-025F-4240-94DD-1A069ADE127C}" type="datetimeFigureOut">
              <a:rPr lang="en-US" smtClean="0"/>
              <a:t>6/21/2017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6643F-007B-450D-9AB8-0A36022F33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659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CED859-025F-4240-94DD-1A069ADE127C}" type="datetimeFigureOut">
              <a:rPr lang="en-US" smtClean="0"/>
              <a:t>6/21/2017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86643F-007B-450D-9AB8-0A36022F33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893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Diffused intensity="4"/>
                    </a14:imgEffect>
                    <a14:imgEffect>
                      <a14:sharpenSoften amount="-50000"/>
                    </a14:imgEffect>
                    <a14:imgEffect>
                      <a14:colorTemperature colorTemp="112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3629"/>
            <a:ext cx="9143999" cy="68616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 llamo __________ Clase 701</a:t>
            </a:r>
            <a:br>
              <a:rPr lang="en-US" sz="36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6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fecha es </a:t>
            </a:r>
            <a:r>
              <a:rPr lang="en-US" sz="3600" b="1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 </a:t>
            </a:r>
            <a:r>
              <a:rPr lang="en-US" sz="3600" b="1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 Y 21 </a:t>
            </a:r>
            <a:r>
              <a:rPr lang="en-US" sz="36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</a:t>
            </a:r>
            <a:r>
              <a:rPr lang="en-US" sz="3600" b="1" dirty="0" err="1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junio</a:t>
            </a:r>
            <a:r>
              <a:rPr lang="en-US" sz="36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del 2017</a:t>
            </a:r>
            <a:endParaRPr lang="en-US" sz="3600" b="1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90500" y="990600"/>
            <a:ext cx="8763000" cy="4876800"/>
          </a:xfrm>
          <a:noFill/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ES_tradnl" sz="26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Proposito</a:t>
            </a:r>
            <a:r>
              <a:rPr lang="es-ES_tradnl" sz="2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# 69: </a:t>
            </a:r>
            <a:r>
              <a:rPr lang="es-ES_tradnl" sz="2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Mas de España </a:t>
            </a:r>
          </a:p>
          <a:p>
            <a:pPr marL="0" indent="0">
              <a:buNone/>
            </a:pPr>
            <a:r>
              <a:rPr lang="es-ES_tradnl" sz="2600" b="1" i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L.O: to </a:t>
            </a:r>
            <a:r>
              <a:rPr lang="es-ES_tradnl" sz="2600" b="1" i="1" dirty="0" err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learn</a:t>
            </a:r>
            <a:r>
              <a:rPr lang="es-ES_tradnl" sz="2600" b="1" i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sz="2600" b="1" i="1" dirty="0" err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about</a:t>
            </a:r>
            <a:r>
              <a:rPr lang="es-ES_tradnl" sz="2600" b="1" i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sz="26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sz="2600" b="1" i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Madrid </a:t>
            </a:r>
            <a:r>
              <a:rPr lang="es-ES_tradnl" sz="2600" b="1" i="1" dirty="0" err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Spain</a:t>
            </a:r>
            <a:endParaRPr lang="es-ES_tradnl" sz="2600" b="1" i="1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es-ES_tradnl" sz="26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REFLEXCION EN SILENCIO:</a:t>
            </a:r>
          </a:p>
          <a:p>
            <a:r>
              <a:rPr lang="es-ES_tradnl" sz="26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</a:t>
            </a:r>
            <a:r>
              <a:rPr lang="es-ES_tradnl" sz="2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sz="26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was</a:t>
            </a:r>
            <a:r>
              <a:rPr lang="es-ES_tradnl" sz="2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sz="26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something</a:t>
            </a:r>
            <a:r>
              <a:rPr lang="es-ES_tradnl" sz="2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sz="26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caught</a:t>
            </a:r>
            <a:r>
              <a:rPr lang="es-ES_tradnl" sz="2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sz="26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</a:t>
            </a:r>
            <a:r>
              <a:rPr lang="es-ES_tradnl" sz="2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sz="26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attention</a:t>
            </a:r>
            <a:r>
              <a:rPr lang="es-ES_tradnl" sz="2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 </a:t>
            </a:r>
            <a:r>
              <a:rPr lang="es-ES_tradnl" sz="26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yesterday’s</a:t>
            </a:r>
            <a:r>
              <a:rPr lang="es-ES_tradnl" sz="2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video? </a:t>
            </a:r>
            <a:r>
              <a:rPr lang="es-ES_tradnl" sz="26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Why</a:t>
            </a:r>
            <a:r>
              <a:rPr lang="es-ES_tradnl" sz="2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  <a:p>
            <a:pPr marL="0" indent="0">
              <a:buNone/>
            </a:pPr>
            <a:r>
              <a:rPr lang="es-ES_tradnl" sz="2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Actividades:</a:t>
            </a:r>
          </a:p>
          <a:p>
            <a:r>
              <a:rPr lang="es-ES_tradnl" sz="2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Mirar el DVD, </a:t>
            </a:r>
            <a:r>
              <a:rPr lang="es-ES_tradnl" sz="26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Rick </a:t>
            </a:r>
            <a:r>
              <a:rPr lang="es-ES_tradnl" sz="2600" b="1" u="sng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Steves</a:t>
            </a:r>
            <a:r>
              <a:rPr lang="es-ES_tradnl" sz="26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es-ES_tradnl" sz="2600" b="1" u="sng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Spain</a:t>
            </a:r>
            <a:r>
              <a:rPr lang="es-ES_tradnl" sz="26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&amp; Portugal (2000-2009)</a:t>
            </a:r>
            <a:r>
              <a:rPr lang="es-ES_tradnl" sz="2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sz="26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Madrid.</a:t>
            </a:r>
            <a:endParaRPr lang="es-ES_tradnl" sz="26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ES_tradnl" sz="2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Tomar notas activas del DVD.</a:t>
            </a:r>
          </a:p>
          <a:p>
            <a:pPr marL="0" indent="0">
              <a:buNone/>
            </a:pPr>
            <a:r>
              <a:rPr lang="es-ES_tradnl" sz="2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Tarea </a:t>
            </a:r>
            <a:r>
              <a:rPr lang="es-ES_tradnl" sz="26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# 69:</a:t>
            </a:r>
            <a:endParaRPr lang="es-ES_tradnl" sz="26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ES_tradnl" sz="2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Look up </a:t>
            </a:r>
            <a:r>
              <a:rPr lang="es-ES_tradnl" sz="26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either</a:t>
            </a:r>
            <a:r>
              <a:rPr lang="es-ES_tradnl" sz="2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Madrid </a:t>
            </a:r>
            <a:r>
              <a:rPr lang="es-ES_tradnl" sz="26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</a:t>
            </a:r>
            <a:r>
              <a:rPr lang="es-ES_tradnl" sz="2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sz="26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any</a:t>
            </a:r>
            <a:r>
              <a:rPr lang="es-ES_tradnl" sz="2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sz="26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Spanish</a:t>
            </a:r>
            <a:r>
              <a:rPr lang="es-ES_tradnl" sz="2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sz="26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artist</a:t>
            </a:r>
            <a:r>
              <a:rPr lang="es-ES_tradnl" sz="2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sz="26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that</a:t>
            </a:r>
            <a:r>
              <a:rPr lang="es-ES_tradnl" sz="2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sz="26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</a:t>
            </a:r>
            <a:r>
              <a:rPr lang="es-ES_tradnl" sz="2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sz="26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learned</a:t>
            </a:r>
            <a:r>
              <a:rPr lang="es-ES_tradnl" sz="2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 </a:t>
            </a:r>
            <a:r>
              <a:rPr lang="es-ES_tradnl" sz="26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</a:t>
            </a:r>
            <a:r>
              <a:rPr lang="es-ES_tradnl" sz="2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video and </a:t>
            </a:r>
            <a:r>
              <a:rPr lang="es-ES_tradnl" sz="26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write</a:t>
            </a:r>
            <a:r>
              <a:rPr lang="es-ES_tradnl" sz="2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at </a:t>
            </a:r>
            <a:r>
              <a:rPr lang="es-ES_tradnl" sz="26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least</a:t>
            </a:r>
            <a:r>
              <a:rPr lang="es-ES_tradnl" sz="2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4 </a:t>
            </a:r>
            <a:r>
              <a:rPr lang="es-ES_tradnl" sz="26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interesting</a:t>
            </a:r>
            <a:r>
              <a:rPr lang="es-ES_tradnl" sz="2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sz="26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facts</a:t>
            </a:r>
            <a:r>
              <a:rPr lang="es-ES_tradnl" sz="2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sz="26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</a:t>
            </a:r>
            <a:r>
              <a:rPr lang="es-ES_tradnl" sz="2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sz="26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found</a:t>
            </a:r>
            <a:r>
              <a:rPr lang="es-ES_tradnl" sz="2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¡EN ESPAÑOL!</a:t>
            </a:r>
          </a:p>
          <a:p>
            <a:endParaRPr lang="es-ES_tradnl" sz="2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45355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</TotalTime>
  <Words>90</Words>
  <Application>Microsoft Office PowerPoint</Application>
  <PresentationFormat>On-screen Show 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 Clase 701 La fecha es el 20 Y 21 de junio del 2017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Clase 7IL La fecha es el 12 de abril del 2013</dc:title>
  <dc:creator>Helen Zumaeta</dc:creator>
  <cp:lastModifiedBy>Helen Zumaeta</cp:lastModifiedBy>
  <cp:revision>11</cp:revision>
  <dcterms:created xsi:type="dcterms:W3CDTF">2013-04-11T20:19:21Z</dcterms:created>
  <dcterms:modified xsi:type="dcterms:W3CDTF">2017-06-21T17:06:43Z</dcterms:modified>
</cp:coreProperties>
</file>